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2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F4E8B3D2-A57F-41BA-BCE1-B6EF3A4C5A37}" type="datetimeFigureOut">
              <a:rPr lang="pt-BR" smtClean="0"/>
              <a:pPr/>
              <a:t>23/07/2019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890F4FC-797A-4259-A4B1-57E60C44CC0C}"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F4E8B3D2-A57F-41BA-BCE1-B6EF3A4C5A37}" type="datetimeFigureOut">
              <a:rPr lang="pt-BR" smtClean="0"/>
              <a:pPr/>
              <a:t>23/07/2019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890F4FC-797A-4259-A4B1-57E60C44CC0C}"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F4E8B3D2-A57F-41BA-BCE1-B6EF3A4C5A37}" type="datetimeFigureOut">
              <a:rPr lang="pt-BR" smtClean="0"/>
              <a:pPr/>
              <a:t>23/07/2019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890F4FC-797A-4259-A4B1-57E60C44CC0C}"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F4E8B3D2-A57F-41BA-BCE1-B6EF3A4C5A37}" type="datetimeFigureOut">
              <a:rPr lang="pt-BR" smtClean="0"/>
              <a:pPr/>
              <a:t>23/07/2019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890F4FC-797A-4259-A4B1-57E60C44CC0C}"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F4E8B3D2-A57F-41BA-BCE1-B6EF3A4C5A37}" type="datetimeFigureOut">
              <a:rPr lang="pt-BR" smtClean="0"/>
              <a:pPr/>
              <a:t>23/07/2019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890F4FC-797A-4259-A4B1-57E60C44CC0C}"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F4E8B3D2-A57F-41BA-BCE1-B6EF3A4C5A37}" type="datetimeFigureOut">
              <a:rPr lang="pt-BR" smtClean="0"/>
              <a:pPr/>
              <a:t>23/07/2019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890F4FC-797A-4259-A4B1-57E60C44CC0C}"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F4E8B3D2-A57F-41BA-BCE1-B6EF3A4C5A37}" type="datetimeFigureOut">
              <a:rPr lang="pt-BR" smtClean="0"/>
              <a:pPr/>
              <a:t>23/07/2019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1890F4FC-797A-4259-A4B1-57E60C44CC0C}"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F4E8B3D2-A57F-41BA-BCE1-B6EF3A4C5A37}" type="datetimeFigureOut">
              <a:rPr lang="pt-BR" smtClean="0"/>
              <a:pPr/>
              <a:t>23/07/2019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1890F4FC-797A-4259-A4B1-57E60C44CC0C}"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F4E8B3D2-A57F-41BA-BCE1-B6EF3A4C5A37}" type="datetimeFigureOut">
              <a:rPr lang="pt-BR" smtClean="0"/>
              <a:pPr/>
              <a:t>23/07/2019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890F4FC-797A-4259-A4B1-57E60C44CC0C}"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F4E8B3D2-A57F-41BA-BCE1-B6EF3A4C5A37}" type="datetimeFigureOut">
              <a:rPr lang="pt-BR" smtClean="0"/>
              <a:pPr/>
              <a:t>23/07/2019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890F4FC-797A-4259-A4B1-57E60C44CC0C}"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F4E8B3D2-A57F-41BA-BCE1-B6EF3A4C5A37}" type="datetimeFigureOut">
              <a:rPr lang="pt-BR" smtClean="0"/>
              <a:pPr/>
              <a:t>23/07/2019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890F4FC-797A-4259-A4B1-57E60C44CC0C}"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E8B3D2-A57F-41BA-BCE1-B6EF3A4C5A37}" type="datetimeFigureOut">
              <a:rPr lang="pt-BR" smtClean="0"/>
              <a:pPr/>
              <a:t>23/07/2019</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90F4FC-797A-4259-A4B1-57E60C44CC0C}"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1714536"/>
            <a:ext cx="9144000" cy="8572536"/>
          </a:xfrm>
          <a:solidFill>
            <a:schemeClr val="tx1"/>
          </a:solidFill>
        </p:spPr>
        <p:txBody>
          <a:bodyPr>
            <a:normAutofit fontScale="90000"/>
          </a:bodyPr>
          <a:lstStyle/>
          <a:p>
            <a:r>
              <a:rPr lang="pt-BR" dirty="0" smtClean="0">
                <a:solidFill>
                  <a:schemeClr val="bg1"/>
                </a:solidFill>
              </a:rPr>
              <a:t/>
            </a:r>
            <a:br>
              <a:rPr lang="pt-BR" dirty="0" smtClean="0">
                <a:solidFill>
                  <a:schemeClr val="bg1"/>
                </a:solidFill>
              </a:rPr>
            </a:br>
            <a:r>
              <a:rPr lang="pt-BR" dirty="0" smtClean="0">
                <a:solidFill>
                  <a:schemeClr val="bg1"/>
                </a:solidFill>
              </a:rPr>
              <a:t/>
            </a:r>
            <a:br>
              <a:rPr lang="pt-BR" dirty="0" smtClean="0">
                <a:solidFill>
                  <a:schemeClr val="bg1"/>
                </a:solidFill>
              </a:rPr>
            </a:br>
            <a:r>
              <a:rPr lang="pt-BR" dirty="0" smtClean="0">
                <a:solidFill>
                  <a:schemeClr val="bg1"/>
                </a:solidFill>
              </a:rPr>
              <a:t/>
            </a:r>
            <a:br>
              <a:rPr lang="pt-BR" dirty="0" smtClean="0">
                <a:solidFill>
                  <a:schemeClr val="bg1"/>
                </a:solidFill>
              </a:rPr>
            </a:br>
            <a:r>
              <a:rPr lang="pt-BR" dirty="0" smtClean="0">
                <a:solidFill>
                  <a:schemeClr val="bg1"/>
                </a:solidFill>
              </a:rPr>
              <a:t/>
            </a:r>
            <a:br>
              <a:rPr lang="pt-BR" dirty="0" smtClean="0">
                <a:solidFill>
                  <a:schemeClr val="bg1"/>
                </a:solidFill>
              </a:rPr>
            </a:br>
            <a:r>
              <a:rPr lang="pt-BR" sz="4000" dirty="0" smtClean="0">
                <a:solidFill>
                  <a:schemeClr val="bg1"/>
                </a:solidFill>
              </a:rPr>
              <a:t>LUTO!</a:t>
            </a:r>
            <a:br>
              <a:rPr lang="pt-BR" sz="4000" dirty="0" smtClean="0">
                <a:solidFill>
                  <a:schemeClr val="bg1"/>
                </a:solidFill>
              </a:rPr>
            </a:br>
            <a:r>
              <a:rPr lang="pt-BR" sz="4000" dirty="0" smtClean="0">
                <a:solidFill>
                  <a:schemeClr val="bg1"/>
                </a:solidFill>
              </a:rPr>
              <a:t>A Câmara Municipal de Minas Novas, por intermédio dos vereadores e servidores, presta suas sinceras condolências aos familiares e amigos do Sr. </a:t>
            </a:r>
            <a:r>
              <a:rPr lang="pt-BR" sz="4000" dirty="0" smtClean="0">
                <a:solidFill>
                  <a:schemeClr val="bg1"/>
                </a:solidFill>
              </a:rPr>
              <a:t>Gilson Fernandes Tolentino, </a:t>
            </a:r>
            <a:r>
              <a:rPr lang="pt-BR" sz="4000" dirty="0" smtClean="0">
                <a:solidFill>
                  <a:schemeClr val="bg1"/>
                </a:solidFill>
              </a:rPr>
              <a:t>que faleceu na </a:t>
            </a:r>
            <a:r>
              <a:rPr lang="pt-BR" sz="4000" dirty="0" smtClean="0">
                <a:solidFill>
                  <a:schemeClr val="bg1"/>
                </a:solidFill>
              </a:rPr>
              <a:t>madrugada de hoje</a:t>
            </a:r>
            <a:r>
              <a:rPr lang="pt-BR" sz="4000" dirty="0" smtClean="0">
                <a:solidFill>
                  <a:schemeClr val="bg1"/>
                </a:solidFill>
              </a:rPr>
              <a:t>, </a:t>
            </a:r>
            <a:r>
              <a:rPr lang="pt-BR" sz="4000" dirty="0" smtClean="0">
                <a:solidFill>
                  <a:schemeClr val="bg1"/>
                </a:solidFill>
              </a:rPr>
              <a:t>dia </a:t>
            </a:r>
            <a:r>
              <a:rPr lang="pt-BR" sz="4000" dirty="0" smtClean="0">
                <a:solidFill>
                  <a:schemeClr val="bg1"/>
                </a:solidFill>
              </a:rPr>
              <a:t>23</a:t>
            </a:r>
            <a:r>
              <a:rPr lang="pt-BR" sz="4000" dirty="0" smtClean="0">
                <a:solidFill>
                  <a:schemeClr val="bg1"/>
                </a:solidFill>
              </a:rPr>
              <a:t> </a:t>
            </a:r>
            <a:r>
              <a:rPr lang="pt-BR" sz="4000" dirty="0" smtClean="0">
                <a:solidFill>
                  <a:schemeClr val="bg1"/>
                </a:solidFill>
              </a:rPr>
              <a:t>de </a:t>
            </a:r>
            <a:r>
              <a:rPr lang="pt-BR" sz="4000" dirty="0" smtClean="0">
                <a:solidFill>
                  <a:schemeClr val="bg1"/>
                </a:solidFill>
              </a:rPr>
              <a:t>julho</a:t>
            </a:r>
            <a:r>
              <a:rPr lang="pt-BR" sz="4000" dirty="0" smtClean="0">
                <a:solidFill>
                  <a:schemeClr val="bg1"/>
                </a:solidFill>
              </a:rPr>
              <a:t> </a:t>
            </a:r>
            <a:r>
              <a:rPr lang="pt-BR" sz="4000" smtClean="0">
                <a:solidFill>
                  <a:schemeClr val="bg1"/>
                </a:solidFill>
              </a:rPr>
              <a:t>de </a:t>
            </a:r>
            <a:r>
              <a:rPr lang="pt-BR" sz="4000" smtClean="0">
                <a:solidFill>
                  <a:schemeClr val="bg1"/>
                </a:solidFill>
              </a:rPr>
              <a:t>2019.</a:t>
            </a:r>
            <a:r>
              <a:rPr lang="pt-BR" sz="4000" dirty="0" smtClean="0">
                <a:solidFill>
                  <a:schemeClr val="bg1"/>
                </a:solidFill>
              </a:rPr>
              <a:t/>
            </a:r>
            <a:br>
              <a:rPr lang="pt-BR" sz="4000" dirty="0" smtClean="0">
                <a:solidFill>
                  <a:schemeClr val="bg1"/>
                </a:solidFill>
              </a:rPr>
            </a:br>
            <a:r>
              <a:rPr lang="pt-BR" sz="4000" dirty="0" smtClean="0">
                <a:solidFill>
                  <a:schemeClr val="bg1"/>
                </a:solidFill>
              </a:rPr>
              <a:t>Ao Presidente da Câmara Municipal de Minas Novas, Sr. Gustavo Luiz Coelho Rodrigues, os nossos profundos votos de pesar.</a:t>
            </a:r>
            <a:br>
              <a:rPr lang="pt-BR" sz="4000" dirty="0" smtClean="0">
                <a:solidFill>
                  <a:schemeClr val="bg1"/>
                </a:solidFill>
              </a:rPr>
            </a:br>
            <a:r>
              <a:rPr lang="pt-BR" dirty="0" smtClean="0">
                <a:solidFill>
                  <a:schemeClr val="bg1"/>
                </a:solidFill>
              </a:rPr>
              <a:t/>
            </a:r>
            <a:br>
              <a:rPr lang="pt-BR" dirty="0" smtClean="0">
                <a:solidFill>
                  <a:schemeClr val="bg1"/>
                </a:solidFill>
              </a:rPr>
            </a:br>
            <a:endParaRPr lang="pt-BR" dirty="0">
              <a:solidFill>
                <a:schemeClr val="bg1"/>
              </a:solidFill>
            </a:endParaRPr>
          </a:p>
        </p:txBody>
      </p:sp>
      <p:sp>
        <p:nvSpPr>
          <p:cNvPr id="3" name="Subtítulo 2"/>
          <p:cNvSpPr>
            <a:spLocks noGrp="1"/>
          </p:cNvSpPr>
          <p:nvPr>
            <p:ph type="subTitle" idx="1"/>
          </p:nvPr>
        </p:nvSpPr>
        <p:spPr/>
        <p:txBody>
          <a:bodyPr/>
          <a:lstStyle/>
          <a:p>
            <a:endParaRPr lang="pt-BR" dirty="0"/>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0</Words>
  <Application>Microsoft Office PowerPoint</Application>
  <PresentationFormat>Apresentação na tela (4:3)</PresentationFormat>
  <Paragraphs>1</Paragraphs>
  <Slides>1</Slides>
  <Notes>0</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Tema do Office</vt:lpstr>
      <vt:lpstr>    LUTO! A Câmara Municipal de Minas Novas, por intermédio dos vereadores e servidores, presta suas sinceras condolências aos familiares e amigos do Sr. Gilson Fernandes Tolentino, que faleceu na madrugada de hoje, dia 23 de julho de 2019. Ao Presidente da Câmara Municipal de Minas Novas, Sr. Gustavo Luiz Coelho Rodrigues, os nossos profundos votos de pesar.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LUTO! A Câmara Municipal de Minas Novas, por intermédio dos vereadores e servidores, deseja as mais sinceras condolências aos familiares e amigos do Sr. Antônio Pereira de Sousa. Recebam nossos profundos sentimentos!</dc:title>
  <dc:creator>PC</dc:creator>
  <cp:lastModifiedBy>CM Reuniões</cp:lastModifiedBy>
  <cp:revision>6</cp:revision>
  <dcterms:created xsi:type="dcterms:W3CDTF">2019-03-22T14:47:53Z</dcterms:created>
  <dcterms:modified xsi:type="dcterms:W3CDTF">2019-07-23T11:23:59Z</dcterms:modified>
</cp:coreProperties>
</file>